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_rels/slide1.xml.rels" ContentType="application/vnd.openxmlformats-package.relationships+xml"/>
  <Override PartName="/ppt/presProps.xml" ContentType="application/vnd.openxmlformats-officedocument.presentationml.presProps+xml"/>
  <Override PartName="/ppt/media/image1.png" ContentType="image/png"/>
  <Override PartName="/ppt/media/image2.jpeg" ContentType="image/jpe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13716000" cy="24384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p:bg>
      <p:bgPr>
        <a:solidFill>
          <a:schemeClr val="lt1"/>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028880" y="3990600"/>
            <a:ext cx="11658240" cy="8488800"/>
          </a:xfrm>
          <a:prstGeom prst="rect">
            <a:avLst/>
          </a:prstGeom>
          <a:noFill/>
          <a:ln w="0">
            <a:noFill/>
          </a:ln>
        </p:spPr>
        <p:txBody>
          <a:bodyPr lIns="91440" rIns="91440" tIns="45720" bIns="45720" anchor="b">
            <a:normAutofit/>
          </a:bodyPr>
          <a:p>
            <a:pPr indent="0">
              <a:buNone/>
            </a:pPr>
            <a:r>
              <a:rPr b="0" lang="pt-BR" sz="9000" strike="noStrike" u="none">
                <a:solidFill>
                  <a:srgbClr val="000000"/>
                </a:solidFill>
                <a:effectLst/>
                <a:uFillTx/>
                <a:latin typeface="Arial"/>
              </a:rPr>
              <a:t>Clique para editar o formato do texto do título</a:t>
            </a:r>
            <a:endParaRPr b="0" lang="pt-BR" sz="9000" strike="noStrike" u="none">
              <a:solidFill>
                <a:srgbClr val="000000"/>
              </a:solidFill>
              <a:effectLst/>
              <a:uFillTx/>
              <a:latin typeface="Arial"/>
            </a:endParaRPr>
          </a:p>
        </p:txBody>
      </p:sp>
      <p:sp>
        <p:nvSpPr>
          <p:cNvPr id="1" name="PlaceHolder 2"/>
          <p:cNvSpPr>
            <a:spLocks noGrp="1"/>
          </p:cNvSpPr>
          <p:nvPr>
            <p:ph type="dt" idx="1"/>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2" name="PlaceHolder 3"/>
          <p:cNvSpPr>
            <a:spLocks noGrp="1"/>
          </p:cNvSpPr>
          <p:nvPr>
            <p:ph type="ftr" idx="2"/>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3" name="PlaceHolder 4"/>
          <p:cNvSpPr>
            <a:spLocks noGrp="1"/>
          </p:cNvSpPr>
          <p:nvPr>
            <p:ph type="sldNum" idx="3"/>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A4BE6222-9ED1-43D6-8617-73659A2F6348}"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
        <p:nvSpPr>
          <p:cNvPr id="4" name="PlaceHolder 5"/>
          <p:cNvSpPr>
            <a:spLocks noGrp="1"/>
          </p:cNvSpPr>
          <p:nvPr>
            <p:ph type="body"/>
          </p:nvPr>
        </p:nvSpPr>
        <p:spPr>
          <a:xfrm>
            <a:off x="685800" y="5705640"/>
            <a:ext cx="12344040" cy="14142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pt-BR" sz="1400" strike="noStrike" u="none">
                <a:solidFill>
                  <a:srgbClr val="000000"/>
                </a:solidFill>
                <a:effectLst/>
                <a:uFillTx/>
                <a:latin typeface="Arial"/>
              </a:rPr>
              <a:t>Clique para editar o formato de texto dos tópicos</a:t>
            </a:r>
            <a:endParaRPr b="0" lang="pt-BR" sz="14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1400" strike="noStrike" u="none">
                <a:solidFill>
                  <a:srgbClr val="000000"/>
                </a:solidFill>
                <a:effectLst/>
                <a:uFillTx/>
                <a:latin typeface="Arial"/>
              </a:rPr>
              <a:t>2.º nível de tópicos</a:t>
            </a:r>
            <a:endParaRPr b="0" lang="pt-BR" sz="14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1400" strike="noStrike" u="none">
                <a:solidFill>
                  <a:srgbClr val="000000"/>
                </a:solidFill>
                <a:effectLst/>
                <a:uFillTx/>
                <a:latin typeface="Arial"/>
              </a:rPr>
              <a:t>3.º nível de tópicos</a:t>
            </a:r>
            <a:endParaRPr b="0" lang="pt-BR" sz="1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1400" strike="noStrike" u="none">
                <a:solidFill>
                  <a:srgbClr val="000000"/>
                </a:solidFill>
                <a:effectLst/>
                <a:uFillTx/>
                <a:latin typeface="Arial"/>
              </a:rPr>
              <a:t>4.º nível de tópicos</a:t>
            </a:r>
            <a:endParaRPr b="0" lang="pt-BR" sz="14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2000" strike="noStrike" u="none">
                <a:solidFill>
                  <a:srgbClr val="000000"/>
                </a:solidFill>
                <a:effectLst/>
                <a:uFillTx/>
                <a:latin typeface="Arial"/>
              </a:rPr>
              <a:t>5.º nível de tópicos</a:t>
            </a:r>
            <a:endParaRPr b="0" lang="pt-BR"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2000" strike="noStrike" u="none">
                <a:solidFill>
                  <a:srgbClr val="000000"/>
                </a:solidFill>
                <a:effectLst/>
                <a:uFillTx/>
                <a:latin typeface="Arial"/>
              </a:rPr>
              <a:t>6.º nível de tópicos</a:t>
            </a:r>
            <a:endParaRPr b="0" lang="pt-BR"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2000" strike="noStrike" u="none">
                <a:solidFill>
                  <a:srgbClr val="000000"/>
                </a:solidFill>
                <a:effectLst/>
                <a:uFillTx/>
                <a:latin typeface="Arial"/>
              </a:rPr>
              <a:t>7.º nível de tópicos</a:t>
            </a:r>
            <a:endParaRPr b="0" lang="pt-BR" sz="2000" strike="noStrike" u="none">
              <a:solidFill>
                <a:srgbClr val="000000"/>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VERTICAL_TEXT">
    <p:bg>
      <p:bgPr>
        <a:solidFill>
          <a:schemeClr val="lt1"/>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942840" y="1298160"/>
            <a:ext cx="11829600" cy="4712760"/>
          </a:xfrm>
          <a:prstGeom prst="rect">
            <a:avLst/>
          </a:prstGeom>
          <a:noFill/>
          <a:ln w="0">
            <a:noFill/>
          </a:ln>
        </p:spPr>
        <p:txBody>
          <a:bodyPr lIns="91440" rIns="91440" tIns="45720" bIns="45720" anchor="ctr">
            <a:normAutofit/>
          </a:bodyPr>
          <a:p>
            <a:pPr indent="0">
              <a:buNone/>
            </a:pPr>
            <a:r>
              <a:rPr b="0" lang="pt-BR" sz="6600" strike="noStrike" u="none">
                <a:solidFill>
                  <a:srgbClr val="000000"/>
                </a:solidFill>
                <a:effectLst/>
                <a:uFillTx/>
                <a:latin typeface="Arial"/>
              </a:rPr>
              <a:t>Clique para editar o formato do texto do título</a:t>
            </a:r>
            <a:endParaRPr b="0" lang="pt-BR" sz="6600" strike="noStrike" u="none">
              <a:solidFill>
                <a:srgbClr val="000000"/>
              </a:solidFill>
              <a:effectLst/>
              <a:uFillTx/>
              <a:latin typeface="Arial"/>
            </a:endParaRPr>
          </a:p>
        </p:txBody>
      </p:sp>
      <p:sp>
        <p:nvSpPr>
          <p:cNvPr id="49" name="PlaceHolder 2"/>
          <p:cNvSpPr>
            <a:spLocks noGrp="1"/>
          </p:cNvSpPr>
          <p:nvPr>
            <p:ph type="body"/>
          </p:nvPr>
        </p:nvSpPr>
        <p:spPr>
          <a:xfrm rot="5400000">
            <a:off x="-876960" y="8311680"/>
            <a:ext cx="15471000" cy="1182960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50" name="PlaceHolder 3"/>
          <p:cNvSpPr>
            <a:spLocks noGrp="1"/>
          </p:cNvSpPr>
          <p:nvPr>
            <p:ph type="dt" idx="28"/>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51" name="PlaceHolder 4"/>
          <p:cNvSpPr>
            <a:spLocks noGrp="1"/>
          </p:cNvSpPr>
          <p:nvPr>
            <p:ph type="ftr" idx="29"/>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52" name="PlaceHolder 5"/>
          <p:cNvSpPr>
            <a:spLocks noGrp="1"/>
          </p:cNvSpPr>
          <p:nvPr>
            <p:ph type="sldNum" idx="30"/>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F52D70BA-F843-4D67-AA50-0D04D7014E91}"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_TITLE_AND_VERTICAL_TEXT">
    <p:bg>
      <p:bgPr>
        <a:solidFill>
          <a:schemeClr val="lt1"/>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rot="5400000">
            <a:off x="962280" y="10151640"/>
            <a:ext cx="20664000" cy="2957040"/>
          </a:xfrm>
          <a:prstGeom prst="rect">
            <a:avLst/>
          </a:prstGeom>
          <a:noFill/>
          <a:ln w="0">
            <a:noFill/>
          </a:ln>
        </p:spPr>
        <p:txBody>
          <a:bodyPr lIns="91440" rIns="91440" tIns="45720" bIns="45720" anchor="ctr">
            <a:normAutofit/>
          </a:bodyPr>
          <a:p>
            <a:pPr indent="0">
              <a:buNone/>
            </a:pPr>
            <a:r>
              <a:rPr b="0" lang="pt-BR" sz="6600" strike="noStrike" u="none">
                <a:solidFill>
                  <a:srgbClr val="000000"/>
                </a:solidFill>
                <a:effectLst/>
                <a:uFillTx/>
                <a:latin typeface="Arial"/>
              </a:rPr>
              <a:t>Clique para editar o formato do texto do título</a:t>
            </a:r>
            <a:endParaRPr b="0" lang="pt-BR" sz="6600" strike="noStrike" u="none">
              <a:solidFill>
                <a:srgbClr val="000000"/>
              </a:solidFill>
              <a:effectLst/>
              <a:uFillTx/>
              <a:latin typeface="Arial"/>
            </a:endParaRPr>
          </a:p>
        </p:txBody>
      </p:sp>
      <p:sp>
        <p:nvSpPr>
          <p:cNvPr id="6" name="PlaceHolder 2"/>
          <p:cNvSpPr>
            <a:spLocks noGrp="1"/>
          </p:cNvSpPr>
          <p:nvPr>
            <p:ph type="body"/>
          </p:nvPr>
        </p:nvSpPr>
        <p:spPr>
          <a:xfrm rot="5400000">
            <a:off x="-5038200" y="7279560"/>
            <a:ext cx="20664000" cy="870084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7" name="PlaceHolder 3"/>
          <p:cNvSpPr>
            <a:spLocks noGrp="1"/>
          </p:cNvSpPr>
          <p:nvPr>
            <p:ph type="dt" idx="4"/>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8" name="PlaceHolder 4"/>
          <p:cNvSpPr>
            <a:spLocks noGrp="1"/>
          </p:cNvSpPr>
          <p:nvPr>
            <p:ph type="ftr" idx="5"/>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9" name="PlaceHolder 5"/>
          <p:cNvSpPr>
            <a:spLocks noGrp="1"/>
          </p:cNvSpPr>
          <p:nvPr>
            <p:ph type="sldNum" idx="6"/>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6C106ECA-C66B-46CB-8BA1-EC2981BE08B3}"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_HEADER">
    <p:bg>
      <p:bgPr>
        <a:solidFill>
          <a:schemeClr val="lt1"/>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936000" y="6078960"/>
            <a:ext cx="11829600" cy="10142640"/>
          </a:xfrm>
          <a:prstGeom prst="rect">
            <a:avLst/>
          </a:prstGeom>
          <a:noFill/>
          <a:ln w="0">
            <a:noFill/>
          </a:ln>
        </p:spPr>
        <p:txBody>
          <a:bodyPr lIns="91440" rIns="91440" tIns="45720" bIns="45720" anchor="b">
            <a:normAutofit/>
          </a:bodyPr>
          <a:p>
            <a:pPr indent="0">
              <a:buNone/>
            </a:pPr>
            <a:r>
              <a:rPr b="0" lang="pt-BR" sz="9000" strike="noStrike" u="none">
                <a:solidFill>
                  <a:srgbClr val="000000"/>
                </a:solidFill>
                <a:effectLst/>
                <a:uFillTx/>
                <a:latin typeface="Arial"/>
              </a:rPr>
              <a:t>Clique para editar o formato do texto do título</a:t>
            </a:r>
            <a:endParaRPr b="0" lang="pt-BR" sz="9000" strike="noStrike" u="none">
              <a:solidFill>
                <a:srgbClr val="000000"/>
              </a:solidFill>
              <a:effectLst/>
              <a:uFillTx/>
              <a:latin typeface="Arial"/>
            </a:endParaRPr>
          </a:p>
        </p:txBody>
      </p:sp>
      <p:sp>
        <p:nvSpPr>
          <p:cNvPr id="11" name="PlaceHolder 2"/>
          <p:cNvSpPr>
            <a:spLocks noGrp="1"/>
          </p:cNvSpPr>
          <p:nvPr>
            <p:ph type="body"/>
          </p:nvPr>
        </p:nvSpPr>
        <p:spPr>
          <a:xfrm>
            <a:off x="936000" y="16318080"/>
            <a:ext cx="11829600" cy="533376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3600" strike="noStrike" u="none">
                <a:solidFill>
                  <a:srgbClr val="000000"/>
                </a:solidFill>
                <a:effectLst/>
                <a:uFillTx/>
                <a:latin typeface="Arial"/>
              </a:rPr>
              <a:t>Clique para editar o formato de texto dos tópicos</a:t>
            </a:r>
            <a:endParaRPr b="0" lang="pt-BR" sz="36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3600" strike="noStrike" u="none">
                <a:solidFill>
                  <a:srgbClr val="000000"/>
                </a:solidFill>
                <a:effectLst/>
                <a:uFillTx/>
                <a:latin typeface="Arial"/>
              </a:rPr>
              <a:t>2.º nível de tópicos</a:t>
            </a:r>
            <a:endParaRPr b="0" lang="pt-BR" sz="36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3600" strike="noStrike" u="none">
                <a:solidFill>
                  <a:srgbClr val="000000"/>
                </a:solidFill>
                <a:effectLst/>
                <a:uFillTx/>
                <a:latin typeface="Arial"/>
              </a:rPr>
              <a:t>3.º nível de tópicos</a:t>
            </a:r>
            <a:endParaRPr b="0" lang="pt-BR" sz="36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3600" strike="noStrike" u="none">
                <a:solidFill>
                  <a:srgbClr val="000000"/>
                </a:solidFill>
                <a:effectLst/>
                <a:uFillTx/>
                <a:latin typeface="Arial"/>
              </a:rPr>
              <a:t>4.º nível de tópicos</a:t>
            </a:r>
            <a:endParaRPr b="0" lang="pt-BR" sz="36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5.º nível de tópicos</a:t>
            </a:r>
            <a:endParaRPr b="0" lang="pt-BR" sz="36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6.º nível de tópicos</a:t>
            </a:r>
            <a:endParaRPr b="0" lang="pt-BR" sz="36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7.º nível de tópicos</a:t>
            </a:r>
            <a:endParaRPr b="0" lang="pt-BR" sz="3600" strike="noStrike" u="none">
              <a:solidFill>
                <a:srgbClr val="000000"/>
              </a:solidFill>
              <a:effectLst/>
              <a:uFillTx/>
              <a:latin typeface="Arial"/>
            </a:endParaRPr>
          </a:p>
        </p:txBody>
      </p:sp>
      <p:sp>
        <p:nvSpPr>
          <p:cNvPr id="12" name="PlaceHolder 3"/>
          <p:cNvSpPr>
            <a:spLocks noGrp="1"/>
          </p:cNvSpPr>
          <p:nvPr>
            <p:ph type="dt" idx="7"/>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13" name="PlaceHolder 4"/>
          <p:cNvSpPr>
            <a:spLocks noGrp="1"/>
          </p:cNvSpPr>
          <p:nvPr>
            <p:ph type="ftr" idx="8"/>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14" name="PlaceHolder 5"/>
          <p:cNvSpPr>
            <a:spLocks noGrp="1"/>
          </p:cNvSpPr>
          <p:nvPr>
            <p:ph type="sldNum" idx="9"/>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165DEC3B-C177-4B2A-9692-EB5216B71457}"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_OBJECTS">
    <p:bg>
      <p:bgPr>
        <a:solidFill>
          <a:schemeClr val="lt1"/>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942840" y="1298160"/>
            <a:ext cx="11829600" cy="4712760"/>
          </a:xfrm>
          <a:prstGeom prst="rect">
            <a:avLst/>
          </a:prstGeom>
          <a:noFill/>
          <a:ln w="0">
            <a:noFill/>
          </a:ln>
        </p:spPr>
        <p:txBody>
          <a:bodyPr lIns="91440" rIns="91440" tIns="45720" bIns="45720" anchor="ctr">
            <a:normAutofit/>
          </a:bodyPr>
          <a:p>
            <a:pPr indent="0">
              <a:buNone/>
            </a:pPr>
            <a:r>
              <a:rPr b="0" lang="pt-BR" sz="6600" strike="noStrike" u="none">
                <a:solidFill>
                  <a:srgbClr val="000000"/>
                </a:solidFill>
                <a:effectLst/>
                <a:uFillTx/>
                <a:latin typeface="Arial"/>
              </a:rPr>
              <a:t>Clique para editar o formato do texto do título</a:t>
            </a:r>
            <a:endParaRPr b="0" lang="pt-BR" sz="6600" strike="noStrike" u="none">
              <a:solidFill>
                <a:srgbClr val="000000"/>
              </a:solidFill>
              <a:effectLst/>
              <a:uFillTx/>
              <a:latin typeface="Arial"/>
            </a:endParaRPr>
          </a:p>
        </p:txBody>
      </p:sp>
      <p:sp>
        <p:nvSpPr>
          <p:cNvPr id="16" name="PlaceHolder 2"/>
          <p:cNvSpPr>
            <a:spLocks noGrp="1"/>
          </p:cNvSpPr>
          <p:nvPr>
            <p:ph type="body"/>
          </p:nvPr>
        </p:nvSpPr>
        <p:spPr>
          <a:xfrm>
            <a:off x="942840" y="6491160"/>
            <a:ext cx="5829120" cy="1547100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17" name="PlaceHolder 3"/>
          <p:cNvSpPr>
            <a:spLocks noGrp="1"/>
          </p:cNvSpPr>
          <p:nvPr>
            <p:ph type="body"/>
          </p:nvPr>
        </p:nvSpPr>
        <p:spPr>
          <a:xfrm>
            <a:off x="6943680" y="6491160"/>
            <a:ext cx="5829120" cy="1547100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18" name="PlaceHolder 4"/>
          <p:cNvSpPr>
            <a:spLocks noGrp="1"/>
          </p:cNvSpPr>
          <p:nvPr>
            <p:ph type="dt" idx="10"/>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19" name="PlaceHolder 5"/>
          <p:cNvSpPr>
            <a:spLocks noGrp="1"/>
          </p:cNvSpPr>
          <p:nvPr>
            <p:ph type="ftr" idx="11"/>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20" name="PlaceHolder 6"/>
          <p:cNvSpPr>
            <a:spLocks noGrp="1"/>
          </p:cNvSpPr>
          <p:nvPr>
            <p:ph type="sldNum" idx="12"/>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31FFFE9C-E83C-41A0-A55A-80BF2B7FCEC0}"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WO_OBJECTS_WITH_TEXT">
    <p:bg>
      <p:bgPr>
        <a:solidFill>
          <a:schemeClr val="lt1"/>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944640" y="1298160"/>
            <a:ext cx="11829600" cy="4712760"/>
          </a:xfrm>
          <a:prstGeom prst="rect">
            <a:avLst/>
          </a:prstGeom>
          <a:noFill/>
          <a:ln w="0">
            <a:noFill/>
          </a:ln>
        </p:spPr>
        <p:txBody>
          <a:bodyPr lIns="91440" rIns="91440" tIns="45720" bIns="45720" anchor="ctr">
            <a:normAutofit/>
          </a:bodyPr>
          <a:p>
            <a:pPr indent="0">
              <a:buNone/>
            </a:pPr>
            <a:r>
              <a:rPr b="0" lang="pt-BR" sz="6600" strike="noStrike" u="none">
                <a:solidFill>
                  <a:srgbClr val="000000"/>
                </a:solidFill>
                <a:effectLst/>
                <a:uFillTx/>
                <a:latin typeface="Arial"/>
              </a:rPr>
              <a:t>Clique para editar o formato do texto do título</a:t>
            </a:r>
            <a:endParaRPr b="0" lang="pt-BR" sz="6600" strike="noStrike" u="none">
              <a:solidFill>
                <a:srgbClr val="000000"/>
              </a:solidFill>
              <a:effectLst/>
              <a:uFillTx/>
              <a:latin typeface="Arial"/>
            </a:endParaRPr>
          </a:p>
        </p:txBody>
      </p:sp>
      <p:sp>
        <p:nvSpPr>
          <p:cNvPr id="22" name="PlaceHolder 2"/>
          <p:cNvSpPr>
            <a:spLocks noGrp="1"/>
          </p:cNvSpPr>
          <p:nvPr>
            <p:ph type="body"/>
          </p:nvPr>
        </p:nvSpPr>
        <p:spPr>
          <a:xfrm>
            <a:off x="944640" y="5977440"/>
            <a:ext cx="5802120" cy="2928960"/>
          </a:xfrm>
          <a:prstGeom prst="rect">
            <a:avLst/>
          </a:prstGeom>
          <a:noFill/>
          <a:ln w="0">
            <a:noFill/>
          </a:ln>
        </p:spPr>
        <p:txBody>
          <a:bodyPr lIns="91440" rIns="91440" tIns="45720" bIns="45720" anchor="b">
            <a:normAutofit fontScale="62500" lnSpcReduction="19999"/>
          </a:bodyPr>
          <a:p>
            <a:pPr marL="432000" indent="-324000">
              <a:spcBef>
                <a:spcPts val="1417"/>
              </a:spcBef>
              <a:buClr>
                <a:srgbClr val="000000"/>
              </a:buClr>
              <a:buSzPct val="45000"/>
              <a:buFont typeface="Wingdings" charset="2"/>
              <a:buChar char=""/>
            </a:pPr>
            <a:r>
              <a:rPr b="0" lang="pt-BR" sz="3600" strike="noStrike" u="none">
                <a:solidFill>
                  <a:srgbClr val="000000"/>
                </a:solidFill>
                <a:effectLst/>
                <a:uFillTx/>
                <a:latin typeface="Arial"/>
              </a:rPr>
              <a:t>Clique para editar o formato de texto dos tópicos</a:t>
            </a:r>
            <a:endParaRPr b="0" lang="pt-BR" sz="36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3600" strike="noStrike" u="none">
                <a:solidFill>
                  <a:srgbClr val="000000"/>
                </a:solidFill>
                <a:effectLst/>
                <a:uFillTx/>
                <a:latin typeface="Arial"/>
              </a:rPr>
              <a:t>2.º nível de tópicos</a:t>
            </a:r>
            <a:endParaRPr b="0" lang="pt-BR" sz="36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3600" strike="noStrike" u="none">
                <a:solidFill>
                  <a:srgbClr val="000000"/>
                </a:solidFill>
                <a:effectLst/>
                <a:uFillTx/>
                <a:latin typeface="Arial"/>
              </a:rPr>
              <a:t>3.º nível de tópicos</a:t>
            </a:r>
            <a:endParaRPr b="0" lang="pt-BR" sz="36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3600" strike="noStrike" u="none">
                <a:solidFill>
                  <a:srgbClr val="000000"/>
                </a:solidFill>
                <a:effectLst/>
                <a:uFillTx/>
                <a:latin typeface="Arial"/>
              </a:rPr>
              <a:t>4.º nível de tópicos</a:t>
            </a:r>
            <a:endParaRPr b="0" lang="pt-BR" sz="36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5.º nível de tópicos</a:t>
            </a:r>
            <a:endParaRPr b="0" lang="pt-BR" sz="36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6.º nível de tópicos</a:t>
            </a:r>
            <a:endParaRPr b="0" lang="pt-BR" sz="36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7.º nível de tópicos</a:t>
            </a:r>
            <a:endParaRPr b="0" lang="pt-BR" sz="3600" strike="noStrike" u="none">
              <a:solidFill>
                <a:srgbClr val="000000"/>
              </a:solidFill>
              <a:effectLst/>
              <a:uFillTx/>
              <a:latin typeface="Arial"/>
            </a:endParaRPr>
          </a:p>
        </p:txBody>
      </p:sp>
      <p:sp>
        <p:nvSpPr>
          <p:cNvPr id="23" name="PlaceHolder 3"/>
          <p:cNvSpPr>
            <a:spLocks noGrp="1"/>
          </p:cNvSpPr>
          <p:nvPr>
            <p:ph type="body"/>
          </p:nvPr>
        </p:nvSpPr>
        <p:spPr>
          <a:xfrm>
            <a:off x="944640" y="8906760"/>
            <a:ext cx="5802120" cy="1310040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24" name="PlaceHolder 4"/>
          <p:cNvSpPr>
            <a:spLocks noGrp="1"/>
          </p:cNvSpPr>
          <p:nvPr>
            <p:ph type="body"/>
          </p:nvPr>
        </p:nvSpPr>
        <p:spPr>
          <a:xfrm>
            <a:off x="6943680" y="5977440"/>
            <a:ext cx="5830560" cy="2928960"/>
          </a:xfrm>
          <a:prstGeom prst="rect">
            <a:avLst/>
          </a:prstGeom>
          <a:noFill/>
          <a:ln w="0">
            <a:noFill/>
          </a:ln>
        </p:spPr>
        <p:txBody>
          <a:bodyPr lIns="91440" rIns="91440" tIns="45720" bIns="45720" anchor="b">
            <a:normAutofit fontScale="62500" lnSpcReduction="19999"/>
          </a:bodyPr>
          <a:p>
            <a:pPr marL="432000" indent="-324000">
              <a:spcBef>
                <a:spcPts val="1417"/>
              </a:spcBef>
              <a:buClr>
                <a:srgbClr val="000000"/>
              </a:buClr>
              <a:buSzPct val="45000"/>
              <a:buFont typeface="Wingdings" charset="2"/>
              <a:buChar char=""/>
            </a:pPr>
            <a:r>
              <a:rPr b="0" lang="pt-BR" sz="3600" strike="noStrike" u="none">
                <a:solidFill>
                  <a:srgbClr val="000000"/>
                </a:solidFill>
                <a:effectLst/>
                <a:uFillTx/>
                <a:latin typeface="Arial"/>
              </a:rPr>
              <a:t>Clique para editar o formato de texto dos tópicos</a:t>
            </a:r>
            <a:endParaRPr b="0" lang="pt-BR" sz="36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3600" strike="noStrike" u="none">
                <a:solidFill>
                  <a:srgbClr val="000000"/>
                </a:solidFill>
                <a:effectLst/>
                <a:uFillTx/>
                <a:latin typeface="Arial"/>
              </a:rPr>
              <a:t>2.º nível de tópicos</a:t>
            </a:r>
            <a:endParaRPr b="0" lang="pt-BR" sz="36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3600" strike="noStrike" u="none">
                <a:solidFill>
                  <a:srgbClr val="000000"/>
                </a:solidFill>
                <a:effectLst/>
                <a:uFillTx/>
                <a:latin typeface="Arial"/>
              </a:rPr>
              <a:t>3.º nível de tópicos</a:t>
            </a:r>
            <a:endParaRPr b="0" lang="pt-BR" sz="36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3600" strike="noStrike" u="none">
                <a:solidFill>
                  <a:srgbClr val="000000"/>
                </a:solidFill>
                <a:effectLst/>
                <a:uFillTx/>
                <a:latin typeface="Arial"/>
              </a:rPr>
              <a:t>4.º nível de tópicos</a:t>
            </a:r>
            <a:endParaRPr b="0" lang="pt-BR" sz="36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5.º nível de tópicos</a:t>
            </a:r>
            <a:endParaRPr b="0" lang="pt-BR" sz="36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6.º nível de tópicos</a:t>
            </a:r>
            <a:endParaRPr b="0" lang="pt-BR" sz="36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3600" strike="noStrike" u="none">
                <a:solidFill>
                  <a:srgbClr val="000000"/>
                </a:solidFill>
                <a:effectLst/>
                <a:uFillTx/>
                <a:latin typeface="Arial"/>
              </a:rPr>
              <a:t>7.º nível de tópicos</a:t>
            </a:r>
            <a:endParaRPr b="0" lang="pt-BR" sz="3600" strike="noStrike" u="none">
              <a:solidFill>
                <a:srgbClr val="000000"/>
              </a:solidFill>
              <a:effectLst/>
              <a:uFillTx/>
              <a:latin typeface="Arial"/>
            </a:endParaRPr>
          </a:p>
        </p:txBody>
      </p:sp>
      <p:sp>
        <p:nvSpPr>
          <p:cNvPr id="25" name="PlaceHolder 5"/>
          <p:cNvSpPr>
            <a:spLocks noGrp="1"/>
          </p:cNvSpPr>
          <p:nvPr>
            <p:ph type="body"/>
          </p:nvPr>
        </p:nvSpPr>
        <p:spPr>
          <a:xfrm>
            <a:off x="6943680" y="8906760"/>
            <a:ext cx="5830560" cy="1310040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200" strike="noStrike" u="none">
                <a:solidFill>
                  <a:srgbClr val="000000"/>
                </a:solidFill>
                <a:effectLst/>
                <a:uFillTx/>
                <a:latin typeface="Arial"/>
              </a:rPr>
              <a:t>Clique para editar o formato de texto dos tópicos</a:t>
            </a:r>
            <a:endParaRPr b="0" lang="pt-BR" sz="4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200" strike="noStrike" u="none">
                <a:solidFill>
                  <a:srgbClr val="000000"/>
                </a:solidFill>
                <a:effectLst/>
                <a:uFillTx/>
                <a:latin typeface="Arial"/>
              </a:rPr>
              <a:t>2.º nível de tópicos</a:t>
            </a:r>
            <a:endParaRPr b="0" lang="pt-BR" sz="42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200" strike="noStrike" u="none">
                <a:solidFill>
                  <a:srgbClr val="000000"/>
                </a:solidFill>
                <a:effectLst/>
                <a:uFillTx/>
                <a:latin typeface="Arial"/>
              </a:rPr>
              <a:t>3.º nível de tópicos</a:t>
            </a:r>
            <a:endParaRPr b="0" lang="pt-BR" sz="42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200" strike="noStrike" u="none">
                <a:solidFill>
                  <a:srgbClr val="000000"/>
                </a:solidFill>
                <a:effectLst/>
                <a:uFillTx/>
                <a:latin typeface="Arial"/>
              </a:rPr>
              <a:t>4.º nível de tópicos</a:t>
            </a:r>
            <a:endParaRPr b="0" lang="pt-BR" sz="42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5.º nível de tópicos</a:t>
            </a:r>
            <a:endParaRPr b="0" lang="pt-BR" sz="42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6.º nível de tópicos</a:t>
            </a:r>
            <a:endParaRPr b="0" lang="pt-BR" sz="42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200" strike="noStrike" u="none">
                <a:solidFill>
                  <a:srgbClr val="000000"/>
                </a:solidFill>
                <a:effectLst/>
                <a:uFillTx/>
                <a:latin typeface="Arial"/>
              </a:rPr>
              <a:t>7.º nível de tópicos</a:t>
            </a:r>
            <a:endParaRPr b="0" lang="pt-BR" sz="4200" strike="noStrike" u="none">
              <a:solidFill>
                <a:srgbClr val="000000"/>
              </a:solidFill>
              <a:effectLst/>
              <a:uFillTx/>
              <a:latin typeface="Arial"/>
            </a:endParaRPr>
          </a:p>
        </p:txBody>
      </p:sp>
      <p:sp>
        <p:nvSpPr>
          <p:cNvPr id="26" name="PlaceHolder 6"/>
          <p:cNvSpPr>
            <a:spLocks noGrp="1"/>
          </p:cNvSpPr>
          <p:nvPr>
            <p:ph type="dt" idx="13"/>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27" name="PlaceHolder 7"/>
          <p:cNvSpPr>
            <a:spLocks noGrp="1"/>
          </p:cNvSpPr>
          <p:nvPr>
            <p:ph type="ftr" idx="14"/>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28" name="PlaceHolder 8"/>
          <p:cNvSpPr>
            <a:spLocks noGrp="1"/>
          </p:cNvSpPr>
          <p:nvPr>
            <p:ph type="sldNum" idx="15"/>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734F3286-9030-4774-A0B9-80AF745EDD62}"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_ONLY">
    <p:bg>
      <p:bgPr>
        <a:solidFill>
          <a:schemeClr val="lt1"/>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942840" y="1298160"/>
            <a:ext cx="11829600" cy="4712760"/>
          </a:xfrm>
          <a:prstGeom prst="rect">
            <a:avLst/>
          </a:prstGeom>
          <a:noFill/>
          <a:ln w="0">
            <a:noFill/>
          </a:ln>
        </p:spPr>
        <p:txBody>
          <a:bodyPr lIns="91440" rIns="91440" tIns="45720" bIns="45720" anchor="ctr">
            <a:normAutofit/>
          </a:bodyPr>
          <a:p>
            <a:pPr indent="0">
              <a:buNone/>
            </a:pPr>
            <a:r>
              <a:rPr b="0" lang="pt-BR" sz="6600" strike="noStrike" u="none">
                <a:solidFill>
                  <a:srgbClr val="000000"/>
                </a:solidFill>
                <a:effectLst/>
                <a:uFillTx/>
                <a:latin typeface="Arial"/>
              </a:rPr>
              <a:t>Clique para editar o formato do texto do título</a:t>
            </a:r>
            <a:endParaRPr b="0" lang="pt-BR" sz="6600" strike="noStrike" u="none">
              <a:solidFill>
                <a:srgbClr val="000000"/>
              </a:solidFill>
              <a:effectLst/>
              <a:uFillTx/>
              <a:latin typeface="Arial"/>
            </a:endParaRPr>
          </a:p>
        </p:txBody>
      </p:sp>
      <p:sp>
        <p:nvSpPr>
          <p:cNvPr id="30" name="PlaceHolder 2"/>
          <p:cNvSpPr>
            <a:spLocks noGrp="1"/>
          </p:cNvSpPr>
          <p:nvPr>
            <p:ph type="dt" idx="16"/>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31" name="PlaceHolder 3"/>
          <p:cNvSpPr>
            <a:spLocks noGrp="1"/>
          </p:cNvSpPr>
          <p:nvPr>
            <p:ph type="ftr" idx="17"/>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32" name="PlaceHolder 4"/>
          <p:cNvSpPr>
            <a:spLocks noGrp="1"/>
          </p:cNvSpPr>
          <p:nvPr>
            <p:ph type="sldNum" idx="18"/>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95965F2C-F36E-4547-B705-C1CC18D551AB}"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chemeClr val="lt1"/>
        </a:solidFill>
      </p:bgPr>
    </p:bg>
    <p:spTree>
      <p:nvGrpSpPr>
        <p:cNvPr id="1" name=""/>
        <p:cNvGrpSpPr/>
        <p:nvPr/>
      </p:nvGrpSpPr>
      <p:grpSpPr>
        <a:xfrm>
          <a:off x="0" y="0"/>
          <a:ext cx="0" cy="0"/>
          <a:chOff x="0" y="0"/>
          <a:chExt cx="0" cy="0"/>
        </a:xfrm>
      </p:grpSpPr>
      <p:sp>
        <p:nvSpPr>
          <p:cNvPr id="33" name="PlaceHolder 1"/>
          <p:cNvSpPr>
            <a:spLocks noGrp="1"/>
          </p:cNvSpPr>
          <p:nvPr>
            <p:ph type="dt" idx="19"/>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34" name="PlaceHolder 2"/>
          <p:cNvSpPr>
            <a:spLocks noGrp="1"/>
          </p:cNvSpPr>
          <p:nvPr>
            <p:ph type="ftr" idx="20"/>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35" name="PlaceHolder 3"/>
          <p:cNvSpPr>
            <a:spLocks noGrp="1"/>
          </p:cNvSpPr>
          <p:nvPr>
            <p:ph type="sldNum" idx="21"/>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97DCD91D-1DE3-4C66-ADDF-EA7F2EE5AE36}"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JECT_WITH_CAPTION_TEXT">
    <p:bg>
      <p:bgPr>
        <a:solidFill>
          <a:schemeClr val="lt1"/>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944640" y="1625760"/>
            <a:ext cx="4423320" cy="5689080"/>
          </a:xfrm>
          <a:prstGeom prst="rect">
            <a:avLst/>
          </a:prstGeom>
          <a:noFill/>
          <a:ln w="0">
            <a:noFill/>
          </a:ln>
        </p:spPr>
        <p:txBody>
          <a:bodyPr lIns="91440" rIns="91440" tIns="45720" bIns="45720" anchor="b">
            <a:normAutofit/>
          </a:bodyPr>
          <a:p>
            <a:pPr indent="0">
              <a:buNone/>
            </a:pPr>
            <a:r>
              <a:rPr b="0" lang="pt-BR" sz="4800" strike="noStrike" u="none">
                <a:solidFill>
                  <a:srgbClr val="000000"/>
                </a:solidFill>
                <a:effectLst/>
                <a:uFillTx/>
                <a:latin typeface="Arial"/>
              </a:rPr>
              <a:t>Clique para editar o formato do texto do título</a:t>
            </a:r>
            <a:endParaRPr b="0" lang="pt-BR" sz="4800" strike="noStrike" u="none">
              <a:solidFill>
                <a:srgbClr val="000000"/>
              </a:solidFill>
              <a:effectLst/>
              <a:uFillTx/>
              <a:latin typeface="Arial"/>
            </a:endParaRPr>
          </a:p>
        </p:txBody>
      </p:sp>
      <p:sp>
        <p:nvSpPr>
          <p:cNvPr id="37" name="PlaceHolder 2"/>
          <p:cNvSpPr>
            <a:spLocks noGrp="1"/>
          </p:cNvSpPr>
          <p:nvPr>
            <p:ph type="body"/>
          </p:nvPr>
        </p:nvSpPr>
        <p:spPr>
          <a:xfrm>
            <a:off x="5830920" y="3510720"/>
            <a:ext cx="6943320" cy="1732824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4800" strike="noStrike" u="none">
                <a:solidFill>
                  <a:srgbClr val="000000"/>
                </a:solidFill>
                <a:effectLst/>
                <a:uFillTx/>
                <a:latin typeface="Arial"/>
              </a:rPr>
              <a:t>Clique para editar o formato de texto dos tópicos</a:t>
            </a:r>
            <a:endParaRPr b="0" lang="pt-BR" sz="4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4800" strike="noStrike" u="none">
                <a:solidFill>
                  <a:srgbClr val="000000"/>
                </a:solidFill>
                <a:effectLst/>
                <a:uFillTx/>
                <a:latin typeface="Arial"/>
              </a:rPr>
              <a:t>2.º nível de tópicos</a:t>
            </a:r>
            <a:endParaRPr b="0" lang="pt-BR" sz="4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4800" strike="noStrike" u="none">
                <a:solidFill>
                  <a:srgbClr val="000000"/>
                </a:solidFill>
                <a:effectLst/>
                <a:uFillTx/>
                <a:latin typeface="Arial"/>
              </a:rPr>
              <a:t>3.º nível de tópicos</a:t>
            </a:r>
            <a:endParaRPr b="0" lang="pt-BR" sz="4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4800" strike="noStrike" u="none">
                <a:solidFill>
                  <a:srgbClr val="000000"/>
                </a:solidFill>
                <a:effectLst/>
                <a:uFillTx/>
                <a:latin typeface="Arial"/>
              </a:rPr>
              <a:t>4.º nível de tópicos</a:t>
            </a:r>
            <a:endParaRPr b="0" lang="pt-BR" sz="4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4800" strike="noStrike" u="none">
                <a:solidFill>
                  <a:srgbClr val="000000"/>
                </a:solidFill>
                <a:effectLst/>
                <a:uFillTx/>
                <a:latin typeface="Arial"/>
              </a:rPr>
              <a:t>5.º nível de tópicos</a:t>
            </a:r>
            <a:endParaRPr b="0" lang="pt-BR" sz="4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4800" strike="noStrike" u="none">
                <a:solidFill>
                  <a:srgbClr val="000000"/>
                </a:solidFill>
                <a:effectLst/>
                <a:uFillTx/>
                <a:latin typeface="Arial"/>
              </a:rPr>
              <a:t>6.º nível de tópicos</a:t>
            </a:r>
            <a:endParaRPr b="0" lang="pt-BR" sz="4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4800" strike="noStrike" u="none">
                <a:solidFill>
                  <a:srgbClr val="000000"/>
                </a:solidFill>
                <a:effectLst/>
                <a:uFillTx/>
                <a:latin typeface="Arial"/>
              </a:rPr>
              <a:t>7.º nível de tópicos</a:t>
            </a:r>
            <a:endParaRPr b="0" lang="pt-BR" sz="4800" strike="noStrike" u="none">
              <a:solidFill>
                <a:srgbClr val="000000"/>
              </a:solidFill>
              <a:effectLst/>
              <a:uFillTx/>
              <a:latin typeface="Arial"/>
            </a:endParaRPr>
          </a:p>
        </p:txBody>
      </p:sp>
      <p:sp>
        <p:nvSpPr>
          <p:cNvPr id="38" name="PlaceHolder 3"/>
          <p:cNvSpPr>
            <a:spLocks noGrp="1"/>
          </p:cNvSpPr>
          <p:nvPr>
            <p:ph type="body"/>
          </p:nvPr>
        </p:nvSpPr>
        <p:spPr>
          <a:xfrm>
            <a:off x="944640" y="7315200"/>
            <a:ext cx="4423320" cy="1355184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2400" strike="noStrike" u="none">
                <a:solidFill>
                  <a:srgbClr val="000000"/>
                </a:solidFill>
                <a:effectLst/>
                <a:uFillTx/>
                <a:latin typeface="Arial"/>
              </a:rPr>
              <a:t>Clique para editar o formato de texto dos tópicos</a:t>
            </a:r>
            <a:endParaRPr b="0" lang="pt-BR" sz="24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2400" strike="noStrike" u="none">
                <a:solidFill>
                  <a:srgbClr val="000000"/>
                </a:solidFill>
                <a:effectLst/>
                <a:uFillTx/>
                <a:latin typeface="Arial"/>
              </a:rPr>
              <a:t>2.º nível de tópicos</a:t>
            </a:r>
            <a:endParaRPr b="0" lang="pt-BR" sz="24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2400" strike="noStrike" u="none">
                <a:solidFill>
                  <a:srgbClr val="000000"/>
                </a:solidFill>
                <a:effectLst/>
                <a:uFillTx/>
                <a:latin typeface="Arial"/>
              </a:rPr>
              <a:t>3.º nível de tópicos</a:t>
            </a:r>
            <a:endParaRPr b="0" lang="pt-BR"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2400" strike="noStrike" u="none">
                <a:solidFill>
                  <a:srgbClr val="000000"/>
                </a:solidFill>
                <a:effectLst/>
                <a:uFillTx/>
                <a:latin typeface="Arial"/>
              </a:rPr>
              <a:t>4.º nível de tópicos</a:t>
            </a:r>
            <a:endParaRPr b="0" lang="pt-BR" sz="24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5.º nível de tópicos</a:t>
            </a:r>
            <a:endParaRPr b="0" lang="pt-BR" sz="24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6.º nível de tópicos</a:t>
            </a:r>
            <a:endParaRPr b="0" lang="pt-BR" sz="24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7.º nível de tópicos</a:t>
            </a:r>
            <a:endParaRPr b="0" lang="pt-BR" sz="2400" strike="noStrike" u="none">
              <a:solidFill>
                <a:srgbClr val="000000"/>
              </a:solidFill>
              <a:effectLst/>
              <a:uFillTx/>
              <a:latin typeface="Arial"/>
            </a:endParaRPr>
          </a:p>
        </p:txBody>
      </p:sp>
      <p:sp>
        <p:nvSpPr>
          <p:cNvPr id="39" name="PlaceHolder 4"/>
          <p:cNvSpPr>
            <a:spLocks noGrp="1"/>
          </p:cNvSpPr>
          <p:nvPr>
            <p:ph type="dt" idx="22"/>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40" name="PlaceHolder 5"/>
          <p:cNvSpPr>
            <a:spLocks noGrp="1"/>
          </p:cNvSpPr>
          <p:nvPr>
            <p:ph type="ftr" idx="23"/>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41" name="PlaceHolder 6"/>
          <p:cNvSpPr>
            <a:spLocks noGrp="1"/>
          </p:cNvSpPr>
          <p:nvPr>
            <p:ph type="sldNum" idx="24"/>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E6C7A7F4-18AA-4501-A201-E9B15AC0D059}"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_WITH_CAPTION_TEXT">
    <p:bg>
      <p:bgPr>
        <a:solidFill>
          <a:schemeClr val="lt1"/>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944640" y="1625760"/>
            <a:ext cx="4423320" cy="5689080"/>
          </a:xfrm>
          <a:prstGeom prst="rect">
            <a:avLst/>
          </a:prstGeom>
          <a:noFill/>
          <a:ln w="0">
            <a:noFill/>
          </a:ln>
        </p:spPr>
        <p:txBody>
          <a:bodyPr lIns="91440" rIns="91440" tIns="45720" bIns="45720" anchor="b">
            <a:normAutofit/>
          </a:bodyPr>
          <a:p>
            <a:pPr indent="0">
              <a:buNone/>
            </a:pPr>
            <a:r>
              <a:rPr b="0" lang="pt-BR" sz="4800" strike="noStrike" u="none">
                <a:solidFill>
                  <a:srgbClr val="000000"/>
                </a:solidFill>
                <a:effectLst/>
                <a:uFillTx/>
                <a:latin typeface="Arial"/>
              </a:rPr>
              <a:t>Clique para editar o formato do texto do título</a:t>
            </a:r>
            <a:endParaRPr b="0" lang="pt-BR" sz="4800" strike="noStrike" u="none">
              <a:solidFill>
                <a:srgbClr val="000000"/>
              </a:solidFill>
              <a:effectLst/>
              <a:uFillTx/>
              <a:latin typeface="Arial"/>
            </a:endParaRPr>
          </a:p>
        </p:txBody>
      </p:sp>
      <p:sp>
        <p:nvSpPr>
          <p:cNvPr id="43" name="PlaceHolder 2"/>
          <p:cNvSpPr>
            <a:spLocks noGrp="1"/>
          </p:cNvSpPr>
          <p:nvPr>
            <p:ph type="body"/>
          </p:nvPr>
        </p:nvSpPr>
        <p:spPr>
          <a:xfrm>
            <a:off x="5830920" y="3510720"/>
            <a:ext cx="6943320" cy="17328240"/>
          </a:xfrm>
          <a:prstGeom prst="rect">
            <a:avLst/>
          </a:prstGeom>
          <a:noFill/>
          <a:ln w="0">
            <a:noFill/>
          </a:ln>
        </p:spPr>
        <p:txBody>
          <a:bodyPr lIns="90000" rIns="90000" tIns="45000" bIns="45000" anchor="t">
            <a:normAutofit/>
          </a:bodyPr>
          <a:p>
            <a:pPr marL="432000" indent="-324000">
              <a:spcBef>
                <a:spcPts val="1417"/>
              </a:spcBef>
              <a:buClr>
                <a:srgbClr val="000000"/>
              </a:buClr>
              <a:buSzPct val="45000"/>
              <a:buFont typeface="Wingdings" charset="2"/>
              <a:buChar char=""/>
            </a:pPr>
            <a:r>
              <a:rPr b="0" lang="pt-BR" sz="1800" strike="noStrike" u="none">
                <a:solidFill>
                  <a:srgbClr val="000000"/>
                </a:solidFill>
                <a:effectLst/>
                <a:uFillTx/>
                <a:latin typeface="Arial"/>
              </a:rPr>
              <a:t>Clique para editar o formato de texto dos tópicos</a:t>
            </a:r>
            <a:endParaRPr b="0" lang="pt-BR"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1800" strike="noStrike" u="none">
                <a:solidFill>
                  <a:srgbClr val="000000"/>
                </a:solidFill>
                <a:effectLst/>
                <a:uFillTx/>
                <a:latin typeface="Arial"/>
              </a:rPr>
              <a:t>2.º nível de tópicos</a:t>
            </a:r>
            <a:endParaRPr b="0" lang="pt-BR"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1800" strike="noStrike" u="none">
                <a:solidFill>
                  <a:srgbClr val="000000"/>
                </a:solidFill>
                <a:effectLst/>
                <a:uFillTx/>
                <a:latin typeface="Arial"/>
              </a:rPr>
              <a:t>3.º nível de tópicos</a:t>
            </a:r>
            <a:endParaRPr b="0" lang="pt-BR"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1800" strike="noStrike" u="none">
                <a:solidFill>
                  <a:srgbClr val="000000"/>
                </a:solidFill>
                <a:effectLst/>
                <a:uFillTx/>
                <a:latin typeface="Arial"/>
              </a:rPr>
              <a:t>4.º nível de tópicos</a:t>
            </a:r>
            <a:endParaRPr b="0" lang="pt-BR"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1800" strike="noStrike" u="none">
                <a:solidFill>
                  <a:srgbClr val="000000"/>
                </a:solidFill>
                <a:effectLst/>
                <a:uFillTx/>
                <a:latin typeface="Arial"/>
              </a:rPr>
              <a:t>5.º nível de tópicos</a:t>
            </a:r>
            <a:endParaRPr b="0" lang="pt-BR"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1800" strike="noStrike" u="none">
                <a:solidFill>
                  <a:srgbClr val="000000"/>
                </a:solidFill>
                <a:effectLst/>
                <a:uFillTx/>
                <a:latin typeface="Arial"/>
              </a:rPr>
              <a:t>6.º nível de tópicos</a:t>
            </a:r>
            <a:endParaRPr b="0" lang="pt-BR"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1800" strike="noStrike" u="none">
                <a:solidFill>
                  <a:srgbClr val="000000"/>
                </a:solidFill>
                <a:effectLst/>
                <a:uFillTx/>
                <a:latin typeface="Arial"/>
              </a:rPr>
              <a:t>7.º nível de tópicos</a:t>
            </a:r>
            <a:endParaRPr b="0" lang="pt-BR" sz="1800" strike="noStrike" u="none">
              <a:solidFill>
                <a:srgbClr val="000000"/>
              </a:solidFill>
              <a:effectLst/>
              <a:uFillTx/>
              <a:latin typeface="Arial"/>
            </a:endParaRPr>
          </a:p>
        </p:txBody>
      </p:sp>
      <p:sp>
        <p:nvSpPr>
          <p:cNvPr id="44" name="PlaceHolder 3"/>
          <p:cNvSpPr>
            <a:spLocks noGrp="1"/>
          </p:cNvSpPr>
          <p:nvPr>
            <p:ph type="body"/>
          </p:nvPr>
        </p:nvSpPr>
        <p:spPr>
          <a:xfrm>
            <a:off x="944640" y="7315200"/>
            <a:ext cx="4423320" cy="1355184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pt-BR" sz="2400" strike="noStrike" u="none">
                <a:solidFill>
                  <a:srgbClr val="000000"/>
                </a:solidFill>
                <a:effectLst/>
                <a:uFillTx/>
                <a:latin typeface="Arial"/>
              </a:rPr>
              <a:t>Clique para editar o formato de texto dos tópicos</a:t>
            </a:r>
            <a:endParaRPr b="0" lang="pt-BR" sz="24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pt-BR" sz="2400" strike="noStrike" u="none">
                <a:solidFill>
                  <a:srgbClr val="000000"/>
                </a:solidFill>
                <a:effectLst/>
                <a:uFillTx/>
                <a:latin typeface="Arial"/>
              </a:rPr>
              <a:t>2.º nível de tópicos</a:t>
            </a:r>
            <a:endParaRPr b="0" lang="pt-BR" sz="24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pt-BR" sz="2400" strike="noStrike" u="none">
                <a:solidFill>
                  <a:srgbClr val="000000"/>
                </a:solidFill>
                <a:effectLst/>
                <a:uFillTx/>
                <a:latin typeface="Arial"/>
              </a:rPr>
              <a:t>3.º nível de tópicos</a:t>
            </a:r>
            <a:endParaRPr b="0" lang="pt-BR"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pt-BR" sz="2400" strike="noStrike" u="none">
                <a:solidFill>
                  <a:srgbClr val="000000"/>
                </a:solidFill>
                <a:effectLst/>
                <a:uFillTx/>
                <a:latin typeface="Arial"/>
              </a:rPr>
              <a:t>4.º nível de tópicos</a:t>
            </a:r>
            <a:endParaRPr b="0" lang="pt-BR" sz="24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5.º nível de tópicos</a:t>
            </a:r>
            <a:endParaRPr b="0" lang="pt-BR" sz="24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6.º nível de tópicos</a:t>
            </a:r>
            <a:endParaRPr b="0" lang="pt-BR" sz="24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pt-BR" sz="2400" strike="noStrike" u="none">
                <a:solidFill>
                  <a:srgbClr val="000000"/>
                </a:solidFill>
                <a:effectLst/>
                <a:uFillTx/>
                <a:latin typeface="Arial"/>
              </a:rPr>
              <a:t>7.º nível de tópicos</a:t>
            </a:r>
            <a:endParaRPr b="0" lang="pt-BR" sz="2400" strike="noStrike" u="none">
              <a:solidFill>
                <a:srgbClr val="000000"/>
              </a:solidFill>
              <a:effectLst/>
              <a:uFillTx/>
              <a:latin typeface="Arial"/>
            </a:endParaRPr>
          </a:p>
        </p:txBody>
      </p:sp>
      <p:sp>
        <p:nvSpPr>
          <p:cNvPr id="45" name="PlaceHolder 4"/>
          <p:cNvSpPr>
            <a:spLocks noGrp="1"/>
          </p:cNvSpPr>
          <p:nvPr>
            <p:ph type="dt" idx="25"/>
          </p:nvPr>
        </p:nvSpPr>
        <p:spPr>
          <a:xfrm>
            <a:off x="942840" y="22600440"/>
            <a:ext cx="3085920" cy="1297800"/>
          </a:xfrm>
          <a:prstGeom prst="rect">
            <a:avLst/>
          </a:prstGeom>
          <a:noFill/>
          <a:ln w="0">
            <a:noFill/>
          </a:ln>
        </p:spPr>
        <p:txBody>
          <a:bodyPr lIns="91440" rIns="91440" tIns="45720" bIns="45720" anchor="ctr">
            <a:noAutofit/>
          </a:bodyPr>
          <a:lstStyle>
            <a:lvl1pPr indent="0">
              <a:buNone/>
              <a:defRPr b="0" lang="pt-BR" sz="1400" strike="noStrike" u="none">
                <a:solidFill>
                  <a:srgbClr val="000000"/>
                </a:solidFill>
                <a:effectLst/>
                <a:uFillTx/>
                <a:latin typeface="Times New Roman"/>
              </a:defRPr>
            </a:lvl1pPr>
          </a:lstStyle>
          <a:p>
            <a:pPr indent="0">
              <a:buNone/>
            </a:pPr>
            <a:r>
              <a:rPr b="0" lang="pt-BR" sz="1400" strike="noStrike" u="none">
                <a:solidFill>
                  <a:srgbClr val="000000"/>
                </a:solidFill>
                <a:effectLst/>
                <a:uFillTx/>
                <a:latin typeface="Times New Roman"/>
              </a:rPr>
              <a:t>&lt;data/hora&gt;</a:t>
            </a:r>
            <a:endParaRPr b="0" lang="pt-BR" sz="1400" strike="noStrike" u="none">
              <a:solidFill>
                <a:srgbClr val="000000"/>
              </a:solidFill>
              <a:effectLst/>
              <a:uFillTx/>
              <a:latin typeface="Times New Roman"/>
            </a:endParaRPr>
          </a:p>
        </p:txBody>
      </p:sp>
      <p:sp>
        <p:nvSpPr>
          <p:cNvPr id="46" name="PlaceHolder 5"/>
          <p:cNvSpPr>
            <a:spLocks noGrp="1"/>
          </p:cNvSpPr>
          <p:nvPr>
            <p:ph type="ftr" idx="26"/>
          </p:nvPr>
        </p:nvSpPr>
        <p:spPr>
          <a:xfrm>
            <a:off x="4543560" y="22600440"/>
            <a:ext cx="4628880" cy="1297800"/>
          </a:xfrm>
          <a:prstGeom prst="rect">
            <a:avLst/>
          </a:prstGeom>
          <a:noFill/>
          <a:ln w="0">
            <a:noFill/>
          </a:ln>
        </p:spPr>
        <p:txBody>
          <a:bodyPr lIns="91440" rIns="91440" tIns="45720" bIns="45720" anchor="ctr">
            <a:noAutofit/>
          </a:bodyPr>
          <a:lstStyle>
            <a:lvl1pPr indent="0" algn="ctr">
              <a:buNone/>
              <a:defRPr b="0" lang="pt-BR" sz="1400" strike="noStrike" u="none">
                <a:solidFill>
                  <a:srgbClr val="000000"/>
                </a:solidFill>
                <a:effectLst/>
                <a:uFillTx/>
                <a:latin typeface="Times New Roman"/>
              </a:defRPr>
            </a:lvl1pPr>
          </a:lstStyle>
          <a:p>
            <a:pPr indent="0" algn="ctr">
              <a:buNone/>
            </a:pPr>
            <a:r>
              <a:rPr b="0" lang="pt-BR" sz="1400" strike="noStrike" u="none">
                <a:solidFill>
                  <a:srgbClr val="000000"/>
                </a:solidFill>
                <a:effectLst/>
                <a:uFillTx/>
                <a:latin typeface="Times New Roman"/>
              </a:rPr>
              <a:t>&lt;rodapé&gt;</a:t>
            </a:r>
            <a:endParaRPr b="0" lang="pt-BR" sz="1400" strike="noStrike" u="none">
              <a:solidFill>
                <a:srgbClr val="000000"/>
              </a:solidFill>
              <a:effectLst/>
              <a:uFillTx/>
              <a:latin typeface="Times New Roman"/>
            </a:endParaRPr>
          </a:p>
        </p:txBody>
      </p:sp>
      <p:sp>
        <p:nvSpPr>
          <p:cNvPr id="47" name="PlaceHolder 6"/>
          <p:cNvSpPr>
            <a:spLocks noGrp="1"/>
          </p:cNvSpPr>
          <p:nvPr>
            <p:ph type="sldNum" idx="27"/>
          </p:nvPr>
        </p:nvSpPr>
        <p:spPr>
          <a:xfrm>
            <a:off x="9686880" y="22600440"/>
            <a:ext cx="3085920" cy="129780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pt-BR" sz="1800" strike="noStrike" u="none">
                <a:solidFill>
                  <a:srgbClr val="888888"/>
                </a:solidFill>
                <a:effectLst/>
                <a:uFillTx/>
                <a:latin typeface="Calibri"/>
                <a:ea typeface="Calibri"/>
              </a:defRPr>
            </a:lvl1pPr>
          </a:lstStyle>
          <a:p>
            <a:pPr indent="0" algn="r">
              <a:lnSpc>
                <a:spcPct val="100000"/>
              </a:lnSpc>
              <a:buNone/>
              <a:tabLst>
                <a:tab algn="l" pos="0"/>
              </a:tabLst>
            </a:pPr>
            <a:fld id="{916B652F-D06C-4C7C-B940-D016F769C316}" type="slidenum">
              <a:rPr b="0" lang="pt-BR" sz="1800" strike="noStrike" u="none">
                <a:solidFill>
                  <a:srgbClr val="888888"/>
                </a:solidFill>
                <a:effectLst/>
                <a:uFillTx/>
                <a:latin typeface="Calibri"/>
                <a:ea typeface="Calibri"/>
              </a:rPr>
              <a:t>&lt;número&gt;</a:t>
            </a:fld>
            <a:endParaRPr b="0" lang="pt-BR" sz="1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pic>
        <p:nvPicPr>
          <p:cNvPr id="53" name="Imagem 6" descr=""/>
          <p:cNvPicPr/>
          <p:nvPr/>
        </p:nvPicPr>
        <p:blipFill>
          <a:blip r:embed="rId2"/>
          <a:stretch/>
        </p:blipFill>
        <p:spPr>
          <a:xfrm>
            <a:off x="0" y="0"/>
            <a:ext cx="13881960" cy="24383520"/>
          </a:xfrm>
          <a:prstGeom prst="rect">
            <a:avLst/>
          </a:prstGeom>
          <a:noFill/>
          <a:ln w="0">
            <a:noFill/>
          </a:ln>
        </p:spPr>
      </p:pic>
      <p:sp>
        <p:nvSpPr>
          <p:cNvPr id="54" name="Google Shape;85;p13"/>
          <p:cNvSpPr/>
          <p:nvPr/>
        </p:nvSpPr>
        <p:spPr>
          <a:xfrm>
            <a:off x="734040" y="4123440"/>
            <a:ext cx="12247200" cy="9190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400" strike="noStrike" u="none">
                <a:solidFill>
                  <a:srgbClr val="002060"/>
                </a:solidFill>
                <a:effectLst/>
                <a:uFillTx/>
                <a:latin typeface="Arial"/>
                <a:ea typeface="Arial"/>
              </a:rPr>
              <a:t>AUTORES</a:t>
            </a:r>
            <a:endParaRPr b="0" lang="pt-BR" sz="2400" strike="noStrike" u="none">
              <a:solidFill>
                <a:srgbClr val="000000"/>
              </a:solidFill>
              <a:effectLst/>
              <a:uFillTx/>
              <a:latin typeface="Arial"/>
            </a:endParaRPr>
          </a:p>
          <a:p>
            <a:pPr algn="ctr">
              <a:lnSpc>
                <a:spcPct val="100000"/>
              </a:lnSpc>
              <a:spcBef>
                <a:spcPts val="601"/>
              </a:spcBef>
              <a:tabLst>
                <a:tab algn="l" pos="0"/>
              </a:tabLst>
            </a:pPr>
            <a:r>
              <a:rPr b="1" lang="pt-BR" sz="2400" strike="noStrike" u="none">
                <a:solidFill>
                  <a:srgbClr val="01548e"/>
                </a:solidFill>
                <a:effectLst/>
                <a:uFillTx/>
                <a:latin typeface="Arial"/>
                <a:ea typeface="Arial"/>
              </a:rPr>
              <a:t> </a:t>
            </a:r>
            <a:r>
              <a:rPr b="0" lang="pt-BR" sz="2400" strike="noStrike" u="none">
                <a:solidFill>
                  <a:srgbClr val="01548e"/>
                </a:solidFill>
                <a:effectLst/>
                <a:uFillTx/>
                <a:latin typeface="Arial"/>
                <a:ea typeface="Arial"/>
              </a:rPr>
              <a:t>INSTITUIÇÕES</a:t>
            </a:r>
            <a:endParaRPr b="0" lang="pt-BR" sz="2400" strike="noStrike" u="none">
              <a:solidFill>
                <a:srgbClr val="000000"/>
              </a:solidFill>
              <a:effectLst/>
              <a:uFillTx/>
              <a:latin typeface="Arial"/>
            </a:endParaRPr>
          </a:p>
        </p:txBody>
      </p:sp>
      <p:sp>
        <p:nvSpPr>
          <p:cNvPr id="55" name="Google Shape;86;p13"/>
          <p:cNvSpPr/>
          <p:nvPr/>
        </p:nvSpPr>
        <p:spPr>
          <a:xfrm>
            <a:off x="734040" y="9732240"/>
            <a:ext cx="5885280" cy="4078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OBJETIVO(s)</a:t>
            </a:r>
            <a:endParaRPr b="0" lang="pt-BR" sz="2000" strike="noStrike" u="none">
              <a:solidFill>
                <a:srgbClr val="000000"/>
              </a:solidFill>
              <a:effectLst/>
              <a:uFillTx/>
              <a:latin typeface="Arial"/>
            </a:endParaRPr>
          </a:p>
        </p:txBody>
      </p:sp>
      <p:sp>
        <p:nvSpPr>
          <p:cNvPr id="56" name="Google Shape;87;p13"/>
          <p:cNvSpPr/>
          <p:nvPr/>
        </p:nvSpPr>
        <p:spPr>
          <a:xfrm>
            <a:off x="734040" y="10071360"/>
            <a:ext cx="5885280" cy="327816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a:t>
            </a:r>
            <a:endParaRPr b="0" lang="pt-BR" sz="1800" strike="noStrike" u="none">
              <a:solidFill>
                <a:srgbClr val="000000"/>
              </a:solidFill>
              <a:effectLst/>
              <a:uFillTx/>
              <a:latin typeface="Arial"/>
            </a:endParaRPr>
          </a:p>
        </p:txBody>
      </p:sp>
      <p:sp>
        <p:nvSpPr>
          <p:cNvPr id="57" name="Google Shape;88;p13"/>
          <p:cNvSpPr/>
          <p:nvPr/>
        </p:nvSpPr>
        <p:spPr>
          <a:xfrm>
            <a:off x="734040" y="5598000"/>
            <a:ext cx="5885280" cy="359568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achendrerit diam ut neque pretium imperdiet. Maecenas ornare nunc sit amet erat ornare posuere. Aenean porta scelerisque diam, a lobortis turpis luctus at. Sed achendrerit diam ut neque pretium imperdiet. Maecena</a:t>
            </a:r>
            <a:endParaRPr b="0" lang="pt-BR" sz="1800" strike="noStrike" u="none">
              <a:solidFill>
                <a:srgbClr val="000000"/>
              </a:solidFill>
              <a:effectLst/>
              <a:uFillTx/>
              <a:latin typeface="Arial"/>
            </a:endParaRPr>
          </a:p>
        </p:txBody>
      </p:sp>
      <p:sp>
        <p:nvSpPr>
          <p:cNvPr id="58" name="Google Shape;89;p13"/>
          <p:cNvSpPr/>
          <p:nvPr/>
        </p:nvSpPr>
        <p:spPr>
          <a:xfrm>
            <a:off x="734040" y="5152320"/>
            <a:ext cx="5885280" cy="4078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INTRODUÇÃO</a:t>
            </a:r>
            <a:endParaRPr b="0" lang="pt-BR" sz="2000" strike="noStrike" u="none">
              <a:solidFill>
                <a:srgbClr val="000000"/>
              </a:solidFill>
              <a:effectLst/>
              <a:uFillTx/>
              <a:latin typeface="Arial"/>
            </a:endParaRPr>
          </a:p>
        </p:txBody>
      </p:sp>
      <p:sp>
        <p:nvSpPr>
          <p:cNvPr id="59" name="Google Shape;90;p13"/>
          <p:cNvSpPr/>
          <p:nvPr/>
        </p:nvSpPr>
        <p:spPr>
          <a:xfrm>
            <a:off x="7108920" y="15534360"/>
            <a:ext cx="5872320" cy="299664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Ligula eu elit. Nulla rhoncus elit eget porttitor lobortis. Fusce ullamcorper nisl sed dolor aliquet, et tempus dolor cursus. Praesent tincidunt lectus quis sem varius congue vitae id mi. Sed vestibulum mauris augue, eu adipiscing dolor tincidunt id. Sed lobortis, dolor vestibulum cursus pharetra, nunc sapien ornare neque, ac tincidunt mi ligula eu elit. Nulla rhoncus elit eget porttitor lobortis. </a:t>
            </a:r>
            <a:endParaRPr b="0" lang="pt-BR" sz="1800" strike="noStrike" u="none">
              <a:solidFill>
                <a:srgbClr val="000000"/>
              </a:solidFill>
              <a:effectLst/>
              <a:uFillTx/>
              <a:latin typeface="Arial"/>
            </a:endParaRPr>
          </a:p>
          <a:p>
            <a:pPr algn="just">
              <a:lnSpc>
                <a:spcPct val="100000"/>
              </a:lnSpc>
              <a:spcBef>
                <a:spcPts val="439"/>
              </a:spcBef>
              <a:tabLst>
                <a:tab algn="l" pos="0"/>
              </a:tabLst>
            </a:pPr>
            <a:endParaRPr b="0" lang="pt-BR" sz="1800" strike="noStrike" u="none">
              <a:solidFill>
                <a:srgbClr val="000000"/>
              </a:solidFill>
              <a:effectLst/>
              <a:uFillTx/>
              <a:latin typeface="Arial"/>
            </a:endParaRPr>
          </a:p>
        </p:txBody>
      </p:sp>
      <p:sp>
        <p:nvSpPr>
          <p:cNvPr id="60" name="Google Shape;91;p13"/>
          <p:cNvSpPr/>
          <p:nvPr/>
        </p:nvSpPr>
        <p:spPr>
          <a:xfrm>
            <a:off x="7121880" y="5601600"/>
            <a:ext cx="5872320" cy="620280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Pellentesque sit amet justo vel est facilisis gravida sed in ipsum. Morbi ut turpis faucibus, auctor sem quis, semper ipsum. Fusce ullamcorper nisl sed dolor aliquet, et tempus dolor cursus. Praesent turpis luctus at. Sed ac adipiscing elit. Interdum et malesuada fames ac ante ipsum primis in faucibus. Pellentesque sit amet justo vel est facilisis gravida sed in ipsum. Morbi ut turpis faucibus, auctor sem quis, semper ipsum. Fusce ullamcorper nisl sed dolor aliquet, et tempus dolor cursus. Praesent. </a:t>
            </a:r>
            <a:endParaRPr b="0" lang="pt-BR" sz="1800" strike="noStrike" u="none">
              <a:solidFill>
                <a:srgbClr val="000000"/>
              </a:solidFill>
              <a:effectLst/>
              <a:uFillTx/>
              <a:latin typeface="Arial"/>
            </a:endParaRPr>
          </a:p>
          <a:p>
            <a:pPr algn="just">
              <a:lnSpc>
                <a:spcPct val="100000"/>
              </a:lnSpc>
              <a:spcBef>
                <a:spcPts val="439"/>
              </a:spcBef>
              <a:tabLst>
                <a:tab algn="l" pos="0"/>
              </a:tabLst>
            </a:pPr>
            <a:endParaRPr b="0" lang="pt-BR" sz="1800" strike="noStrike" u="none">
              <a:solidFill>
                <a:srgbClr val="000000"/>
              </a:solidFill>
              <a:effectLst/>
              <a:uFillTx/>
              <a:latin typeface="Arial"/>
            </a:endParaRPr>
          </a:p>
        </p:txBody>
      </p:sp>
      <p:pic>
        <p:nvPicPr>
          <p:cNvPr id="61" name="Google Shape;92;p13" descr=""/>
          <p:cNvPicPr/>
          <p:nvPr/>
        </p:nvPicPr>
        <p:blipFill>
          <a:blip r:embed="rId3"/>
          <a:stretch/>
        </p:blipFill>
        <p:spPr>
          <a:xfrm>
            <a:off x="1068120" y="20927520"/>
            <a:ext cx="5019120" cy="2472120"/>
          </a:xfrm>
          <a:prstGeom prst="rect">
            <a:avLst/>
          </a:prstGeom>
          <a:noFill/>
          <a:ln w="0">
            <a:noFill/>
          </a:ln>
        </p:spPr>
      </p:pic>
      <p:sp>
        <p:nvSpPr>
          <p:cNvPr id="62" name="Google Shape;93;p13"/>
          <p:cNvSpPr/>
          <p:nvPr/>
        </p:nvSpPr>
        <p:spPr>
          <a:xfrm>
            <a:off x="7128360" y="19100160"/>
            <a:ext cx="5892120" cy="395856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non mi. Nam hendrerit diam ut neque pretium imperdiet. Maecenas ornare nunc sit amet erat ornare posuere. Aenean porta scelerisque diam, a lobortis turpis luctus at. Sed ac adipiscing.</a:t>
            </a:r>
            <a:endParaRPr b="0" lang="pt-BR" sz="1800" strike="noStrike" u="none">
              <a:solidFill>
                <a:srgbClr val="000000"/>
              </a:solidFill>
              <a:effectLst/>
              <a:uFillTx/>
              <a:latin typeface="Arial"/>
            </a:endParaRPr>
          </a:p>
          <a:p>
            <a:pPr algn="just">
              <a:lnSpc>
                <a:spcPct val="100000"/>
              </a:lnSpc>
              <a:spcBef>
                <a:spcPts val="439"/>
              </a:spcBef>
              <a:tabLst>
                <a:tab algn="l" pos="0"/>
              </a:tabLst>
            </a:pPr>
            <a:endParaRPr b="0" lang="pt-BR" sz="1800" strike="noStrike" u="none">
              <a:solidFill>
                <a:srgbClr val="000000"/>
              </a:solidFill>
              <a:effectLst/>
              <a:uFillTx/>
              <a:latin typeface="Arial"/>
            </a:endParaRPr>
          </a:p>
        </p:txBody>
      </p:sp>
      <p:sp>
        <p:nvSpPr>
          <p:cNvPr id="63" name="Google Shape;94;p13"/>
          <p:cNvSpPr/>
          <p:nvPr/>
        </p:nvSpPr>
        <p:spPr>
          <a:xfrm>
            <a:off x="734040" y="3108240"/>
            <a:ext cx="12247200" cy="932040"/>
          </a:xfrm>
          <a:prstGeom prst="roundRect">
            <a:avLst>
              <a:gd name="adj" fmla="val 16667"/>
            </a:avLst>
          </a:prstGeom>
          <a:solidFill>
            <a:schemeClr val="accent1">
              <a:lumMod val="75000"/>
            </a:schemeClr>
          </a:solidFill>
          <a:ln w="0">
            <a:noFill/>
          </a:ln>
        </p:spPr>
        <p:style>
          <a:lnRef idx="0"/>
          <a:fillRef idx="0"/>
          <a:effectRef idx="0"/>
          <a:fontRef idx="minor"/>
        </p:style>
        <p:txBody>
          <a:bodyPr lIns="102960" rIns="102960" tIns="51480" bIns="51480" anchor="ctr">
            <a:noAutofit/>
          </a:bodyPr>
          <a:p>
            <a:pPr algn="ctr">
              <a:lnSpc>
                <a:spcPct val="100000"/>
              </a:lnSpc>
              <a:tabLst>
                <a:tab algn="l" pos="0"/>
              </a:tabLst>
            </a:pPr>
            <a:r>
              <a:rPr b="1" lang="pt-BR" sz="3200" strike="noStrike" u="none">
                <a:solidFill>
                  <a:srgbClr val="ffffff"/>
                </a:solidFill>
                <a:effectLst/>
                <a:uFillTx/>
                <a:latin typeface="Arial"/>
                <a:ea typeface="Arial"/>
              </a:rPr>
              <a:t>TÍTULO</a:t>
            </a:r>
            <a:endParaRPr b="0" lang="pt-BR" sz="3200" strike="noStrike" u="none">
              <a:solidFill>
                <a:srgbClr val="ffffff"/>
              </a:solidFill>
              <a:effectLst/>
              <a:uFillTx/>
              <a:latin typeface="Arial"/>
            </a:endParaRPr>
          </a:p>
        </p:txBody>
      </p:sp>
      <p:sp>
        <p:nvSpPr>
          <p:cNvPr id="64" name="Google Shape;95;p13"/>
          <p:cNvSpPr/>
          <p:nvPr/>
        </p:nvSpPr>
        <p:spPr>
          <a:xfrm>
            <a:off x="734040" y="13649400"/>
            <a:ext cx="5885280" cy="7408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RELATO DE CASO OU RELATO </a:t>
            </a:r>
            <a:endParaRPr b="0" lang="pt-BR" sz="2000" strike="noStrike" u="none">
              <a:solidFill>
                <a:srgbClr val="000000"/>
              </a:solidFill>
              <a:effectLst/>
              <a:uFillTx/>
              <a:latin typeface="Arial"/>
            </a:endParaRPr>
          </a:p>
          <a:p>
            <a:pPr algn="ctr">
              <a:lnSpc>
                <a:spcPct val="100000"/>
              </a:lnSpc>
              <a:spcBef>
                <a:spcPts val="221"/>
              </a:spcBef>
              <a:tabLst>
                <a:tab algn="l" pos="0"/>
              </a:tabLst>
            </a:pPr>
            <a:r>
              <a:rPr b="1" lang="pt-BR" sz="2000" strike="noStrike" u="none">
                <a:solidFill>
                  <a:srgbClr val="203864"/>
                </a:solidFill>
                <a:effectLst/>
                <a:uFillTx/>
                <a:latin typeface="Arial"/>
                <a:ea typeface="Arial"/>
              </a:rPr>
              <a:t>DE EXPERIÊNCIA</a:t>
            </a:r>
            <a:endParaRPr b="0" lang="pt-BR" sz="2000" strike="noStrike" u="none">
              <a:solidFill>
                <a:srgbClr val="000000"/>
              </a:solidFill>
              <a:effectLst/>
              <a:uFillTx/>
              <a:latin typeface="Arial"/>
            </a:endParaRPr>
          </a:p>
        </p:txBody>
      </p:sp>
      <p:sp>
        <p:nvSpPr>
          <p:cNvPr id="65" name="Google Shape;96;p13"/>
          <p:cNvSpPr/>
          <p:nvPr/>
        </p:nvSpPr>
        <p:spPr>
          <a:xfrm>
            <a:off x="734040" y="14546880"/>
            <a:ext cx="5885280" cy="5259600"/>
          </a:xfrm>
          <a:prstGeom prst="rect">
            <a:avLst/>
          </a:prstGeom>
          <a:noFill/>
          <a:ln w="0">
            <a:noFill/>
          </a:ln>
        </p:spPr>
        <p:style>
          <a:lnRef idx="0"/>
          <a:fillRef idx="0"/>
          <a:effectRef idx="0"/>
          <a:fontRef idx="minor"/>
        </p:style>
        <p:txBody>
          <a:bodyPr lIns="102960" rIns="102960" tIns="51480" bIns="51480" anchor="t">
            <a:noAutofit/>
          </a:bodyPr>
          <a:p>
            <a:pPr algn="just">
              <a:lnSpc>
                <a:spcPct val="138000"/>
              </a:lnSpc>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Pellentesque sit amet justo vel est facilisis gravida.</a:t>
            </a:r>
            <a:endParaRPr b="0" lang="pt-BR" sz="1800" strike="noStrike" u="none">
              <a:solidFill>
                <a:srgbClr val="000000"/>
              </a:solidFill>
              <a:effectLst/>
              <a:uFillTx/>
              <a:latin typeface="Arial"/>
            </a:endParaRPr>
          </a:p>
          <a:p>
            <a:pPr algn="just">
              <a:lnSpc>
                <a:spcPct val="138000"/>
              </a:lnSpc>
              <a:spcBef>
                <a:spcPts val="601"/>
              </a:spcBef>
              <a:tabLst>
                <a:tab algn="l" pos="0"/>
              </a:tabLst>
            </a:pPr>
            <a:r>
              <a:rPr b="0" lang="pt-BR" sz="1800" strike="noStrike" u="none">
                <a:solidFill>
                  <a:schemeClr val="dk1"/>
                </a:solidFill>
                <a:effectLst/>
                <a:uFillTx/>
                <a:latin typeface="Arial"/>
                <a:ea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t>
            </a:r>
            <a:endParaRPr b="0" lang="pt-BR" sz="1800" strike="noStrike" u="none">
              <a:solidFill>
                <a:srgbClr val="000000"/>
              </a:solidFill>
              <a:effectLst/>
              <a:uFillTx/>
              <a:latin typeface="Arial"/>
            </a:endParaRPr>
          </a:p>
        </p:txBody>
      </p:sp>
      <p:sp>
        <p:nvSpPr>
          <p:cNvPr id="66" name="Google Shape;97;p13"/>
          <p:cNvSpPr/>
          <p:nvPr/>
        </p:nvSpPr>
        <p:spPr>
          <a:xfrm>
            <a:off x="7108920" y="5152320"/>
            <a:ext cx="5885280" cy="4078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DISCUSSÃO e CONCLUSÃO</a:t>
            </a:r>
            <a:endParaRPr b="0" lang="pt-BR" sz="2000" strike="noStrike" u="none">
              <a:solidFill>
                <a:srgbClr val="000000"/>
              </a:solidFill>
              <a:effectLst/>
              <a:uFillTx/>
              <a:latin typeface="Arial"/>
            </a:endParaRPr>
          </a:p>
        </p:txBody>
      </p:sp>
      <p:sp>
        <p:nvSpPr>
          <p:cNvPr id="67" name="Google Shape;98;p13"/>
          <p:cNvSpPr/>
          <p:nvPr/>
        </p:nvSpPr>
        <p:spPr>
          <a:xfrm>
            <a:off x="7095600" y="15001200"/>
            <a:ext cx="5885280" cy="4096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PALAVRAS-CHAVE</a:t>
            </a:r>
            <a:endParaRPr b="0" lang="pt-BR" sz="2000" strike="noStrike" u="none">
              <a:solidFill>
                <a:srgbClr val="000000"/>
              </a:solidFill>
              <a:effectLst/>
              <a:uFillTx/>
              <a:latin typeface="Arial"/>
            </a:endParaRPr>
          </a:p>
        </p:txBody>
      </p:sp>
      <p:sp>
        <p:nvSpPr>
          <p:cNvPr id="68" name="Google Shape;99;p13"/>
          <p:cNvSpPr/>
          <p:nvPr/>
        </p:nvSpPr>
        <p:spPr>
          <a:xfrm>
            <a:off x="7121880" y="18567000"/>
            <a:ext cx="5885280" cy="407880"/>
          </a:xfrm>
          <a:prstGeom prst="rect">
            <a:avLst/>
          </a:prstGeom>
          <a:noFill/>
          <a:ln w="0">
            <a:noFill/>
          </a:ln>
        </p:spPr>
        <p:style>
          <a:lnRef idx="0"/>
          <a:fillRef idx="0"/>
          <a:effectRef idx="0"/>
          <a:fontRef idx="minor"/>
        </p:style>
        <p:txBody>
          <a:bodyPr lIns="102960" rIns="102960" tIns="51480" bIns="51480" anchor="t">
            <a:noAutofit/>
          </a:bodyPr>
          <a:p>
            <a:pPr algn="ctr">
              <a:lnSpc>
                <a:spcPct val="100000"/>
              </a:lnSpc>
              <a:tabLst>
                <a:tab algn="l" pos="0"/>
              </a:tabLst>
            </a:pPr>
            <a:r>
              <a:rPr b="1" lang="pt-BR" sz="2000" strike="noStrike" u="none">
                <a:solidFill>
                  <a:srgbClr val="203864"/>
                </a:solidFill>
                <a:effectLst/>
                <a:uFillTx/>
                <a:latin typeface="Arial"/>
                <a:ea typeface="Arial"/>
              </a:rPr>
              <a:t>REFERÊNCIAS</a:t>
            </a:r>
            <a:endParaRPr b="0" lang="pt-BR" sz="2000" strike="noStrike" u="none">
              <a:solidFill>
                <a:srgbClr val="000000"/>
              </a:solidFill>
              <a:effectLst/>
              <a:uFillTx/>
              <a:latin typeface="Arial"/>
            </a:endParaRPr>
          </a:p>
        </p:txBody>
      </p:sp>
      <p:pic>
        <p:nvPicPr>
          <p:cNvPr id="69" name="Google Shape;100;p13" descr=""/>
          <p:cNvPicPr/>
          <p:nvPr/>
        </p:nvPicPr>
        <p:blipFill>
          <a:blip r:embed="rId4"/>
          <a:stretch/>
        </p:blipFill>
        <p:spPr>
          <a:xfrm>
            <a:off x="7824960" y="12742920"/>
            <a:ext cx="4381200" cy="2157840"/>
          </a:xfrm>
          <a:prstGeom prst="rect">
            <a:avLst/>
          </a:prstGeom>
          <a:noFill/>
          <a:ln w="0">
            <a:noFill/>
          </a:ln>
        </p:spPr>
      </p:pic>
      <p:sp>
        <p:nvSpPr>
          <p:cNvPr id="70" name="Google Shape;101;p13"/>
          <p:cNvSpPr/>
          <p:nvPr/>
        </p:nvSpPr>
        <p:spPr>
          <a:xfrm>
            <a:off x="9772200" y="1154520"/>
            <a:ext cx="3208680" cy="711360"/>
          </a:xfrm>
          <a:prstGeom prst="rect">
            <a:avLst/>
          </a:prstGeom>
          <a:noFill/>
          <a:ln w="0">
            <a:noFill/>
          </a:ln>
        </p:spPr>
        <p:style>
          <a:lnRef idx="0"/>
          <a:fillRef idx="0"/>
          <a:effectRef idx="0"/>
          <a:fontRef idx="minor"/>
        </p:style>
        <p:txBody>
          <a:bodyPr lIns="102960" rIns="102960" tIns="51480" bIns="51480" anchor="t">
            <a:noAutofit/>
          </a:bodyPr>
          <a:p>
            <a:pPr>
              <a:lnSpc>
                <a:spcPct val="156000"/>
              </a:lnSpc>
              <a:tabLst>
                <a:tab algn="l" pos="0"/>
              </a:tabLst>
            </a:pPr>
            <a:r>
              <a:rPr b="1" lang="pt-BR" sz="1600" strike="noStrike" u="none">
                <a:solidFill>
                  <a:schemeClr val="dk1"/>
                </a:solidFill>
                <a:effectLst/>
                <a:uFillTx/>
                <a:latin typeface="Arial"/>
                <a:ea typeface="Arial"/>
              </a:rPr>
              <a:t>logo da instituição e/ou grupo de pesquisa</a:t>
            </a:r>
            <a:endParaRPr b="0" lang="pt-BR"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LibreOffice/25.2.5.2$Windows_X86_64 LibreOffice_project/03d19516eb2e1dd5d4ccd751a0d6f35f35e08022</Application>
  <AppVersion>15.0000</AppVersion>
  <Words>1370</Words>
  <Paragraphs>36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ASSOCIAÇÃO MÉDICA CEARENSE AMC</dc:creator>
  <dc:description/>
  <dc:language>pt-BR</dc:language>
  <cp:lastModifiedBy/>
  <dcterms:modified xsi:type="dcterms:W3CDTF">2025-10-03T14:35:39Z</dcterms:modified>
  <cp:revision>2</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Personalizar</vt:lpwstr>
  </property>
  <property fmtid="{D5CDD505-2E9C-101B-9397-08002B2CF9AE}" pid="4" name="Slides">
    <vt:i4>2</vt:i4>
  </property>
</Properties>
</file>